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3" r:id="rId5"/>
    <p:sldId id="260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718"/>
  </p:normalViewPr>
  <p:slideViewPr>
    <p:cSldViewPr snapToGrid="0" snapToObjects="1">
      <p:cViewPr>
        <p:scale>
          <a:sx n="70" d="100"/>
          <a:sy n="70" d="100"/>
        </p:scale>
        <p:origin x="4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612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73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80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651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960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7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66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710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95D66A-DFCF-B947-97E4-6AF180F3035A}" type="datetimeFigureOut">
              <a:rPr lang="en-US" smtClean="0"/>
              <a:t>11/16/15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556EC-2AAF-5C45-B45B-3D50B38DF8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56539"/>
            <a:ext cx="9144000" cy="2387600"/>
          </a:xfrm>
        </p:spPr>
        <p:txBody>
          <a:bodyPr/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What’s in the server side?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0112" y="4550266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751416" y="4816174"/>
            <a:ext cx="1076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Frontend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044582" y="4550266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332816" y="4706446"/>
            <a:ext cx="130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API</a:t>
            </a:r>
          </a:p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(Controller)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116390" y="4816174"/>
            <a:ext cx="1928192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4116390" y="5185506"/>
            <a:ext cx="1928192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637161" y="4431411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Request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37161" y="5282179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Response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44582" y="3807263"/>
            <a:ext cx="1986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GET, POST, PUT, DELETE methods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14" name="Straight Arrow Connector 13"/>
          <p:cNvCxnSpPr>
            <a:stCxn id="6" idx="3"/>
          </p:cNvCxnSpPr>
          <p:nvPr/>
        </p:nvCxnSpPr>
        <p:spPr>
          <a:xfrm>
            <a:off x="7740860" y="5000840"/>
            <a:ext cx="12934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93564" y="4431411"/>
            <a:ext cx="9509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0070C0"/>
                </a:solidFill>
                <a:latin typeface="Segoe UI Light" charset="0"/>
                <a:ea typeface="Segoe UI Light" charset="0"/>
                <a:cs typeface="Segoe UI Light" charset="0"/>
              </a:rPr>
              <a:t>?</a:t>
            </a:r>
            <a:endParaRPr lang="en-US" sz="6000" dirty="0">
              <a:solidFill>
                <a:srgbClr val="0070C0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01069" y="2227690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32373" y="2493598"/>
            <a:ext cx="1076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Frontend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25539" y="2227690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913773" y="2383870"/>
            <a:ext cx="130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API</a:t>
            </a:r>
          </a:p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(Controller)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495713" y="2227690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969477" y="2493598"/>
            <a:ext cx="111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Model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3609" y="4133555"/>
            <a:ext cx="1015181" cy="1252330"/>
          </a:xfrm>
          <a:prstGeom prst="rect">
            <a:avLst/>
          </a:prstGeom>
        </p:spPr>
      </p:pic>
      <p:cxnSp>
        <p:nvCxnSpPr>
          <p:cNvPr id="15" name="Elbow Connector 14"/>
          <p:cNvCxnSpPr>
            <a:stCxn id="8" idx="2"/>
            <a:endCxn id="10" idx="3"/>
          </p:cNvCxnSpPr>
          <p:nvPr/>
        </p:nvCxnSpPr>
        <p:spPr>
          <a:xfrm rot="5400000">
            <a:off x="8580880" y="2996748"/>
            <a:ext cx="1630882" cy="189506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/>
          <p:nvPr/>
        </p:nvCxnSpPr>
        <p:spPr>
          <a:xfrm rot="10800000">
            <a:off x="5109243" y="3128836"/>
            <a:ext cx="2324368" cy="1828802"/>
          </a:xfrm>
          <a:prstGeom prst="bentConnector3">
            <a:avLst>
              <a:gd name="adj1" fmla="val 100743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6" idx="2"/>
          </p:cNvCxnSpPr>
          <p:nvPr/>
        </p:nvCxnSpPr>
        <p:spPr>
          <a:xfrm rot="16200000" flipH="1">
            <a:off x="5738026" y="2864489"/>
            <a:ext cx="1431234" cy="1959931"/>
          </a:xfrm>
          <a:prstGeom prst="bentConnector2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697347" y="2493598"/>
            <a:ext cx="1928192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2697347" y="2862930"/>
            <a:ext cx="1928192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218118" y="2108835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Request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218118" y="2959603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Response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822642" y="4166720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Request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822642" y="4992684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accent6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Response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381296" y="3673905"/>
            <a:ext cx="111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Database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625539" y="1484687"/>
            <a:ext cx="1986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GET, POST, PUT, DELETE methods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495713" y="1741071"/>
            <a:ext cx="1986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Database design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334256" y="1243584"/>
            <a:ext cx="7147775" cy="4590288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6848648" y="453377"/>
            <a:ext cx="2547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C00000"/>
                </a:solidFill>
                <a:latin typeface="Segoe UI Light" charset="0"/>
                <a:ea typeface="Segoe UI Light" charset="0"/>
                <a:cs typeface="Segoe UI Light" charset="0"/>
              </a:rPr>
              <a:t>Server Side</a:t>
            </a:r>
            <a:endParaRPr lang="en-US" sz="3200" dirty="0">
              <a:solidFill>
                <a:srgbClr val="C00000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45" grpId="0"/>
      <p:bldP spid="46" grpId="0"/>
      <p:bldP spid="47" grpId="0"/>
      <p:bldP spid="48" grpId="0"/>
      <p:bldP spid="51" grpId="0"/>
      <p:bldP spid="52" grpId="0" animBg="1"/>
      <p:bldP spid="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Model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31888"/>
          </a:xfrm>
        </p:spPr>
        <p:txBody>
          <a:bodyPr/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Your database design!</a:t>
            </a:r>
          </a:p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Tables, attributes and relationships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092450"/>
            <a:ext cx="7245641" cy="3065464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626766" y="797073"/>
            <a:ext cx="9744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7030A0"/>
                </a:solidFill>
                <a:latin typeface="Segoe UI Light" charset="0"/>
                <a:ea typeface="Segoe UI Light" charset="0"/>
                <a:cs typeface="Segoe UI Light" charset="0"/>
              </a:rPr>
              <a:t>Tables</a:t>
            </a:r>
            <a:endParaRPr lang="en-US" sz="2400" dirty="0">
              <a:solidFill>
                <a:srgbClr val="7030A0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25" name="Straight Arrow Connector 24"/>
          <p:cNvCxnSpPr>
            <a:stCxn id="23" idx="1"/>
          </p:cNvCxnSpPr>
          <p:nvPr/>
        </p:nvCxnSpPr>
        <p:spPr>
          <a:xfrm flipH="1">
            <a:off x="2843213" y="1027906"/>
            <a:ext cx="5783553" cy="206454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7958138" y="1248122"/>
            <a:ext cx="1155846" cy="184432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4461020" y="1200472"/>
            <a:ext cx="4243608" cy="352869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9144437" y="1725748"/>
            <a:ext cx="14873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>
                <a:solidFill>
                  <a:srgbClr val="C00000"/>
                </a:solidFill>
                <a:latin typeface="Segoe UI Light" charset="0"/>
                <a:ea typeface="Segoe UI Light" charset="0"/>
                <a:cs typeface="Segoe UI Light" charset="0"/>
              </a:rPr>
              <a:t>Attributes</a:t>
            </a:r>
            <a:endParaRPr lang="en-US" sz="2400" dirty="0">
              <a:solidFill>
                <a:srgbClr val="C00000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 flipH="1">
            <a:off x="2320342" y="1928001"/>
            <a:ext cx="6793641" cy="183181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4558574" y="2187413"/>
            <a:ext cx="4574317" cy="345860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7694759" y="2117806"/>
            <a:ext cx="2082500" cy="169644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579668" y="3685882"/>
            <a:ext cx="18602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  <a:latin typeface="Segoe UI Light" charset="0"/>
                <a:ea typeface="Segoe UI Light" charset="0"/>
                <a:cs typeface="Segoe UI Light" charset="0"/>
              </a:rPr>
              <a:t>Relationships</a:t>
            </a:r>
            <a:endParaRPr lang="en-US" sz="2400" dirty="0">
              <a:solidFill>
                <a:srgbClr val="00B050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5439927" y="4136035"/>
            <a:ext cx="1289487" cy="102328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2386013" y="4136035"/>
            <a:ext cx="1123512" cy="1221778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867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23" grpId="0"/>
      <p:bldP spid="23" grpId="1"/>
      <p:bldP spid="30" grpId="0"/>
      <p:bldP spid="30" grpId="1"/>
      <p:bldP spid="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01069" y="2227690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32373" y="2493598"/>
            <a:ext cx="1076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Frontend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25539" y="2227690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913773" y="2383870"/>
            <a:ext cx="130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API</a:t>
            </a:r>
          </a:p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(Controller)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495713" y="2227690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969477" y="2493598"/>
            <a:ext cx="111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Model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3609" y="4133555"/>
            <a:ext cx="1015181" cy="1252330"/>
          </a:xfrm>
          <a:prstGeom prst="rect">
            <a:avLst/>
          </a:prstGeom>
        </p:spPr>
      </p:pic>
      <p:cxnSp>
        <p:nvCxnSpPr>
          <p:cNvPr id="15" name="Elbow Connector 14"/>
          <p:cNvCxnSpPr>
            <a:stCxn id="8" idx="2"/>
            <a:endCxn id="10" idx="3"/>
          </p:cNvCxnSpPr>
          <p:nvPr/>
        </p:nvCxnSpPr>
        <p:spPr>
          <a:xfrm rot="5400000">
            <a:off x="8580880" y="2996748"/>
            <a:ext cx="1630882" cy="189506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/>
          <p:nvPr/>
        </p:nvCxnSpPr>
        <p:spPr>
          <a:xfrm rot="10800000">
            <a:off x="5109243" y="3128836"/>
            <a:ext cx="2324368" cy="1828802"/>
          </a:xfrm>
          <a:prstGeom prst="bentConnector3">
            <a:avLst>
              <a:gd name="adj1" fmla="val 100743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6" idx="2"/>
          </p:cNvCxnSpPr>
          <p:nvPr/>
        </p:nvCxnSpPr>
        <p:spPr>
          <a:xfrm rot="16200000" flipH="1">
            <a:off x="5738026" y="2864489"/>
            <a:ext cx="1431234" cy="1959931"/>
          </a:xfrm>
          <a:prstGeom prst="bentConnector2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697347" y="2493598"/>
            <a:ext cx="1928192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2697347" y="2862930"/>
            <a:ext cx="1928192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218118" y="2108835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Request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218118" y="2959603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Response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822642" y="4166720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Request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822642" y="4992684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accent6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Response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381296" y="3673905"/>
            <a:ext cx="111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Database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625539" y="1484687"/>
            <a:ext cx="1986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GET, POST, PUT, DELETE methods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495713" y="1741071"/>
            <a:ext cx="1986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Database design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334256" y="1243584"/>
            <a:ext cx="7147775" cy="4590288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6848648" y="453377"/>
            <a:ext cx="2547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C00000"/>
                </a:solidFill>
                <a:latin typeface="Segoe UI Light" charset="0"/>
                <a:ea typeface="Segoe UI Light" charset="0"/>
                <a:cs typeface="Segoe UI Light" charset="0"/>
              </a:rPr>
              <a:t>Server Side</a:t>
            </a:r>
            <a:endParaRPr lang="en-US" sz="3200" dirty="0">
              <a:solidFill>
                <a:srgbClr val="C00000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9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Controller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71769"/>
            <a:ext cx="10515600" cy="1576894"/>
          </a:xfrm>
        </p:spPr>
        <p:txBody>
          <a:bodyPr/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Basically your API</a:t>
            </a:r>
          </a:p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GET, POST, PUT, DELETE methods</a:t>
            </a:r>
          </a:p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Talks to your database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415139"/>
              </p:ext>
            </p:extLst>
          </p:nvPr>
        </p:nvGraphicFramePr>
        <p:xfrm>
          <a:off x="4420902" y="3787612"/>
          <a:ext cx="2772077" cy="18577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2077"/>
              </a:tblGrid>
              <a:tr h="394759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Segoe UI Light" charset="0"/>
                          <a:ea typeface="Segoe UI Light" charset="0"/>
                          <a:cs typeface="Segoe UI Light" charset="0"/>
                        </a:rPr>
                        <a:t>Students</a:t>
                      </a:r>
                      <a:r>
                        <a:rPr lang="en-US" b="0" i="0" baseline="0" dirty="0" smtClean="0">
                          <a:latin typeface="Segoe UI Light" charset="0"/>
                          <a:ea typeface="Segoe UI Light" charset="0"/>
                          <a:cs typeface="Segoe UI Light" charset="0"/>
                        </a:rPr>
                        <a:t> Controller</a:t>
                      </a:r>
                      <a:endParaRPr lang="en-US" b="0" i="0" dirty="0">
                        <a:latin typeface="Segoe UI Light" charset="0"/>
                        <a:ea typeface="Segoe UI Light" charset="0"/>
                        <a:cs typeface="Segoe UI Light" charset="0"/>
                      </a:endParaRPr>
                    </a:p>
                  </a:txBody>
                  <a:tcPr/>
                </a:tc>
              </a:tr>
              <a:tr h="1319302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Segoe UI Light" charset="0"/>
                          <a:ea typeface="Segoe UI Light" charset="0"/>
                          <a:cs typeface="Segoe UI Light" charset="0"/>
                        </a:rPr>
                        <a:t>GET</a:t>
                      </a:r>
                      <a:r>
                        <a:rPr lang="en-US" b="0" i="0" baseline="0" dirty="0" smtClean="0">
                          <a:latin typeface="Segoe UI Light" charset="0"/>
                          <a:ea typeface="Segoe UI Light" charset="0"/>
                          <a:cs typeface="Segoe UI Light" charset="0"/>
                        </a:rPr>
                        <a:t> Students</a:t>
                      </a:r>
                    </a:p>
                    <a:p>
                      <a:r>
                        <a:rPr lang="en-US" b="0" i="0" baseline="0" dirty="0" smtClean="0">
                          <a:latin typeface="Segoe UI Light" charset="0"/>
                          <a:ea typeface="Segoe UI Light" charset="0"/>
                          <a:cs typeface="Segoe UI Light" charset="0"/>
                        </a:rPr>
                        <a:t>POST Students</a:t>
                      </a:r>
                    </a:p>
                    <a:p>
                      <a:r>
                        <a:rPr lang="en-US" b="0" i="0" baseline="0" dirty="0" smtClean="0">
                          <a:latin typeface="Segoe UI Light" charset="0"/>
                          <a:ea typeface="Segoe UI Light" charset="0"/>
                          <a:cs typeface="Segoe UI Light" charset="0"/>
                        </a:rPr>
                        <a:t>PUT Students</a:t>
                      </a:r>
                    </a:p>
                    <a:p>
                      <a:r>
                        <a:rPr lang="en-US" b="0" i="0" baseline="0" dirty="0" smtClean="0">
                          <a:latin typeface="Segoe UI Light" charset="0"/>
                          <a:ea typeface="Segoe UI Light" charset="0"/>
                          <a:cs typeface="Segoe UI Light" charset="0"/>
                        </a:rPr>
                        <a:t>DELETE Students</a:t>
                      </a:r>
                    </a:p>
                    <a:p>
                      <a:endParaRPr lang="en-US" b="0" i="0" dirty="0">
                        <a:latin typeface="Segoe UI Light" charset="0"/>
                        <a:ea typeface="Segoe UI Light" charset="0"/>
                        <a:cs typeface="Segoe UI Light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6863" y="4178172"/>
            <a:ext cx="861151" cy="106231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69065" y="4258735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00368" y="4524643"/>
            <a:ext cx="1320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Frontend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665343" y="4524643"/>
            <a:ext cx="17107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7192979" y="4497751"/>
            <a:ext cx="2183884" cy="268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665343" y="4893975"/>
            <a:ext cx="17107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7192979" y="4918874"/>
            <a:ext cx="2183884" cy="16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290602" y="5342430"/>
            <a:ext cx="1159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Database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857500" y="4145514"/>
            <a:ext cx="150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Get Students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857500" y="4909707"/>
            <a:ext cx="1502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Students List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18501" y="5715028"/>
            <a:ext cx="576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API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561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7" grpId="0"/>
      <p:bldP spid="18" grpId="0"/>
      <p:bldP spid="19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01069" y="2227690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32373" y="2493598"/>
            <a:ext cx="1076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Frontend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625539" y="2227690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913773" y="2383870"/>
            <a:ext cx="13053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API</a:t>
            </a:r>
          </a:p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(Controller)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495713" y="2227690"/>
            <a:ext cx="1696278" cy="901148"/>
          </a:xfrm>
          <a:prstGeom prst="rect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969477" y="2493598"/>
            <a:ext cx="111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Model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3609" y="4133555"/>
            <a:ext cx="1015181" cy="1252330"/>
          </a:xfrm>
          <a:prstGeom prst="rect">
            <a:avLst/>
          </a:prstGeom>
        </p:spPr>
      </p:pic>
      <p:cxnSp>
        <p:nvCxnSpPr>
          <p:cNvPr id="15" name="Elbow Connector 14"/>
          <p:cNvCxnSpPr>
            <a:stCxn id="8" idx="2"/>
            <a:endCxn id="10" idx="3"/>
          </p:cNvCxnSpPr>
          <p:nvPr/>
        </p:nvCxnSpPr>
        <p:spPr>
          <a:xfrm rot="5400000">
            <a:off x="8580880" y="2996748"/>
            <a:ext cx="1630882" cy="189506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/>
          <p:cNvCxnSpPr/>
          <p:nvPr/>
        </p:nvCxnSpPr>
        <p:spPr>
          <a:xfrm rot="10800000">
            <a:off x="5109243" y="3128836"/>
            <a:ext cx="2324368" cy="1828802"/>
          </a:xfrm>
          <a:prstGeom prst="bentConnector3">
            <a:avLst>
              <a:gd name="adj1" fmla="val 100743"/>
            </a:avLst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6" idx="2"/>
          </p:cNvCxnSpPr>
          <p:nvPr/>
        </p:nvCxnSpPr>
        <p:spPr>
          <a:xfrm rot="16200000" flipH="1">
            <a:off x="5738026" y="2864489"/>
            <a:ext cx="1431234" cy="1959931"/>
          </a:xfrm>
          <a:prstGeom prst="bentConnector2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697347" y="2493598"/>
            <a:ext cx="1928192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2697347" y="2862930"/>
            <a:ext cx="1928192" cy="0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218118" y="2108835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Request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218118" y="2959603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Response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822642" y="4166720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Request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822642" y="4992684"/>
            <a:ext cx="1428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chemeClr val="accent6">
                    <a:lumMod val="75000"/>
                  </a:schemeClr>
                </a:solidFill>
                <a:latin typeface="Segoe UI Light" charset="0"/>
                <a:ea typeface="Segoe UI Light" charset="0"/>
                <a:cs typeface="Segoe UI Light" charset="0"/>
              </a:rPr>
              <a:t>Response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381296" y="3673905"/>
            <a:ext cx="11198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Database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625539" y="1484687"/>
            <a:ext cx="19863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Segoe UI Light" charset="0"/>
                <a:ea typeface="Segoe UI Light" charset="0"/>
                <a:cs typeface="Segoe UI Light" charset="0"/>
              </a:rPr>
              <a:t>GET, POST, PUT, DELETE methods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495713" y="1741071"/>
            <a:ext cx="1986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latin typeface="Segoe UI Light" charset="0"/>
                <a:ea typeface="Segoe UI Light" charset="0"/>
                <a:cs typeface="Segoe UI Light" charset="0"/>
              </a:rPr>
              <a:t>Database design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334256" y="1243584"/>
            <a:ext cx="7147775" cy="4590288"/>
          </a:xfrm>
          <a:prstGeom prst="rect">
            <a:avLst/>
          </a:prstGeom>
          <a:noFill/>
          <a:ln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/>
          <p:cNvSpPr txBox="1"/>
          <p:nvPr/>
        </p:nvSpPr>
        <p:spPr>
          <a:xfrm>
            <a:off x="6848648" y="453377"/>
            <a:ext cx="2547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C00000"/>
                </a:solidFill>
                <a:latin typeface="Segoe UI Light" charset="0"/>
                <a:ea typeface="Segoe UI Light" charset="0"/>
                <a:cs typeface="Segoe UI Light" charset="0"/>
              </a:rPr>
              <a:t>Server Side</a:t>
            </a:r>
            <a:endParaRPr lang="en-US" sz="3200" dirty="0">
              <a:solidFill>
                <a:srgbClr val="C00000"/>
              </a:solidFill>
              <a:latin typeface="Segoe UI Light" charset="0"/>
              <a:ea typeface="Segoe UI Light" charset="0"/>
              <a:cs typeface="Segoe U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182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137</Words>
  <Application>Microsoft Macintosh PowerPoint</Application>
  <PresentationFormat>Widescreen</PresentationFormat>
  <Paragraphs>64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Segoe UI Light</vt:lpstr>
      <vt:lpstr>Arial</vt:lpstr>
      <vt:lpstr>Office Theme</vt:lpstr>
      <vt:lpstr>What’s in the server side?</vt:lpstr>
      <vt:lpstr>PowerPoint Presentation</vt:lpstr>
      <vt:lpstr>Model</vt:lpstr>
      <vt:lpstr>PowerPoint Presentation</vt:lpstr>
      <vt:lpstr>Controller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Alyssa Ong</dc:creator>
  <cp:lastModifiedBy>Alyssa Ong</cp:lastModifiedBy>
  <cp:revision>24</cp:revision>
  <dcterms:created xsi:type="dcterms:W3CDTF">2015-11-16T00:17:30Z</dcterms:created>
  <dcterms:modified xsi:type="dcterms:W3CDTF">2015-11-16T02:22:00Z</dcterms:modified>
</cp:coreProperties>
</file>

<file path=docProps/thumbnail.jpeg>
</file>